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9849-5D22-42F5-BC88-2A60E323A47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33EC-7CA4-4AA8-B45E-B6514E2D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995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9849-5D22-42F5-BC88-2A60E323A47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33EC-7CA4-4AA8-B45E-B6514E2D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14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9849-5D22-42F5-BC88-2A60E323A47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33EC-7CA4-4AA8-B45E-B6514E2D1D2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47575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9849-5D22-42F5-BC88-2A60E323A47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33EC-7CA4-4AA8-B45E-B6514E2D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737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9849-5D22-42F5-BC88-2A60E323A47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33EC-7CA4-4AA8-B45E-B6514E2D1D2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8160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9849-5D22-42F5-BC88-2A60E323A47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33EC-7CA4-4AA8-B45E-B6514E2D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860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9849-5D22-42F5-BC88-2A60E323A47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33EC-7CA4-4AA8-B45E-B6514E2D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1428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9849-5D22-42F5-BC88-2A60E323A47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33EC-7CA4-4AA8-B45E-B6514E2D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308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9849-5D22-42F5-BC88-2A60E323A47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33EC-7CA4-4AA8-B45E-B6514E2D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806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9849-5D22-42F5-BC88-2A60E323A47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33EC-7CA4-4AA8-B45E-B6514E2D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67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9849-5D22-42F5-BC88-2A60E323A47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33EC-7CA4-4AA8-B45E-B6514E2D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81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9849-5D22-42F5-BC88-2A60E323A47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33EC-7CA4-4AA8-B45E-B6514E2D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6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9849-5D22-42F5-BC88-2A60E323A47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33EC-7CA4-4AA8-B45E-B6514E2D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675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9849-5D22-42F5-BC88-2A60E323A47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33EC-7CA4-4AA8-B45E-B6514E2D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05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9849-5D22-42F5-BC88-2A60E323A47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33EC-7CA4-4AA8-B45E-B6514E2D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493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9849-5D22-42F5-BC88-2A60E323A47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33EC-7CA4-4AA8-B45E-B6514E2D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793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59849-5D22-42F5-BC88-2A60E323A47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20333EC-7CA4-4AA8-B45E-B6514E2D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162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BF946-F004-413C-A9CD-AF76F125747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1122363"/>
            <a:ext cx="9144000" cy="2387600"/>
          </a:xfrm>
        </p:spPr>
        <p:txBody>
          <a:bodyPr>
            <a:normAutofit/>
          </a:bodyPr>
          <a:lstStyle/>
          <a:p>
            <a:pPr algn="ctr"/>
            <a:br>
              <a:rPr lang="sr-Latn-RS" sz="4800" i="1" dirty="0">
                <a:solidFill>
                  <a:srgbClr val="0070C0"/>
                </a:solidFill>
              </a:rPr>
            </a:br>
            <a:r>
              <a:rPr lang="sr-Latn-RS" sz="4800" i="1" dirty="0">
                <a:solidFill>
                  <a:srgbClr val="0070C0"/>
                </a:solidFill>
              </a:rPr>
              <a:t>Dobrobiti redovnog fizičkog vežbanja za decu i mlade</a:t>
            </a:r>
            <a:endParaRPr lang="en-US" sz="48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484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DDC6B-B123-4139-973B-608B111DB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I) </a:t>
            </a:r>
            <a:r>
              <a:rPr lang="sr-Latn-RS" b="1" dirty="0"/>
              <a:t>Dobrobiti vezane za fizičko zdravlje: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0A67F-5A1C-4BB6-8F21-94159AE0C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/>
              <a:t>1) </a:t>
            </a:r>
            <a:r>
              <a:rPr lang="sr-Latn-RS" sz="2400" dirty="0"/>
              <a:t>Prevencija srčanih oboljenja (ove bolesti su vodeći uzroci i morbiditeta/mortaliteta savremenog čoveka) i obezbeđenje dugovečnosti</a:t>
            </a:r>
          </a:p>
          <a:p>
            <a:pPr marL="0" indent="0">
              <a:buNone/>
            </a:pPr>
            <a:r>
              <a:rPr lang="sr-Latn-RS" sz="2400" dirty="0"/>
              <a:t> - Neaktivnost povećava rizik od srčanih oboljenja za 50%. </a:t>
            </a:r>
          </a:p>
          <a:p>
            <a:pPr marL="0" indent="0">
              <a:buNone/>
            </a:pPr>
            <a:r>
              <a:rPr lang="sr-Latn-RS" sz="2400" dirty="0"/>
              <a:t>- Generalna preporuka za mlade je minimum 60 min/dan, umerenog i intenzivnog vežbanja.</a:t>
            </a:r>
          </a:p>
          <a:p>
            <a:pPr marL="0" indent="0">
              <a:buNone/>
            </a:pPr>
            <a:r>
              <a:rPr lang="sr-Latn-RS" sz="2400" dirty="0"/>
              <a:t>- Intenzivno vežbanje, barem 3 puta nedeljno za jačanje snage mišićna i mineralne gustine kostiju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45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1334D-551A-42D6-8223-425638B2E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Dobrobiti vezane za fizičko zdravlje: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FC824-C001-46FC-945D-EC5AD2343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sz="2400" dirty="0"/>
              <a:t>2) Održavanje optimalne telesne mase (Gojaznost je bolest koja je u korelaciji sa brojnim bolestima)</a:t>
            </a:r>
          </a:p>
          <a:p>
            <a:pPr marL="0" indent="0">
              <a:buNone/>
            </a:pPr>
            <a:r>
              <a:rPr lang="sr-Latn-RS" sz="2400" dirty="0"/>
              <a:t>3) Održanje optimalnog stanja imuniteta</a:t>
            </a:r>
          </a:p>
          <a:p>
            <a:pPr marL="0" indent="0">
              <a:buNone/>
            </a:pPr>
            <a:r>
              <a:rPr lang="sr-Latn-RS" sz="2400" dirty="0"/>
              <a:t>4) Prevencija povreda, ↑spretnosti u sportu i ↑osećaja zadovoljstva</a:t>
            </a:r>
          </a:p>
          <a:p>
            <a:pPr marL="0" indent="0">
              <a:buNone/>
            </a:pPr>
            <a:r>
              <a:rPr lang="sr-Latn-RS" sz="2400" dirty="0"/>
              <a:t>5) Održanje optimalnog nivoa glukoze u krvi (mogućnost nastanka dijabetesa danas je velika; mišiću su tokom fizičkog rada glavni potrošači šečera (energija)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42370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0122E-DDBA-4213-9B25-402C01B98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/>
              <a:t>II </a:t>
            </a:r>
            <a:r>
              <a:rPr lang="sr-Latn-RS" b="1" dirty="0"/>
              <a:t>Dobrobiti vezane za mentalno zdravlje</a:t>
            </a:r>
            <a:r>
              <a:rPr lang="sr-Latn-RS" dirty="0"/>
              <a:t>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7F859-BF22-41D5-A174-31DCC578A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sz="2600" dirty="0"/>
              <a:t>1) Prevencija </a:t>
            </a:r>
            <a:r>
              <a:rPr lang="sr-Latn-RS" sz="2400" dirty="0"/>
              <a:t>depresivnog raspoloženja</a:t>
            </a:r>
          </a:p>
          <a:p>
            <a:r>
              <a:rPr lang="sr-Latn-RS" sz="2400" dirty="0"/>
              <a:t>2) Smanjenje stresa (niži nivo stres hormona (adrenalin, kortizol...i povećanje endorfina – prijatno raspoloženje, zadovoljstvo)</a:t>
            </a:r>
          </a:p>
          <a:p>
            <a:r>
              <a:rPr lang="sr-Latn-RS" sz="2400" dirty="0"/>
              <a:t>3) Povećanje samopouzdanja, kao rezultat kontinuiranog vežbanja- kumulativni efekat. Povećano samopouzdanje povećava mogućnost za uspostavljanje prijateljstva i druženja. Sve zajedno utiče na uspeh u životu i poziciju u društvu</a:t>
            </a:r>
          </a:p>
          <a:p>
            <a:r>
              <a:rPr lang="sr-Latn-RS" sz="2400" dirty="0"/>
              <a:t>4) Povoljan efekat na san i odmor (održanje normalnog cirkadijalnog ritma; plava svetlost ekrana remeti san, zbog manjeg oslobađanja melatonina; manje vremena ispred ekrana)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077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E0827-FA82-4CB4-ABF0-4C43E85EB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/>
              <a:t>III Socijalne dobrobiti</a:t>
            </a:r>
            <a:r>
              <a:rPr lang="sr-Latn-RS" b="1" dirty="0"/>
              <a:t>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23A36-326A-4C7D-B6DB-1CBFFA482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400" dirty="0"/>
              <a:t>Druženje i dobar osećaj u zajednici</a:t>
            </a:r>
          </a:p>
          <a:p>
            <a:r>
              <a:rPr lang="sr-Latn-RS" sz="2400" dirty="0"/>
              <a:t>Razvija se mreža istomišljenika među vršnjacima u datom sportu</a:t>
            </a:r>
          </a:p>
          <a:p>
            <a:r>
              <a:rPr lang="sr-Latn-RS" sz="2400" dirty="0"/>
              <a:t>Uspostavljanje dobre povezanosti sa zajednicom značajno utiče na dugovečnost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1648192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</TotalTime>
  <Words>278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 Dobrobiti redovnog fizičkog vežbanja za decu i mlade</vt:lpstr>
      <vt:lpstr>I) Dobrobiti vezane za fizičko zdravlje:</vt:lpstr>
      <vt:lpstr>Dobrobiti vezane za fizičko zdravlje:</vt:lpstr>
      <vt:lpstr>II Dobrobiti vezane za mentalno zdravlje:</vt:lpstr>
      <vt:lpstr>III Socijalne dobrobiti: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Dobrobiti redovnog fizičkog vežbanja za decu i mlade</dc:title>
  <dc:creator>Marina</dc:creator>
  <cp:lastModifiedBy>Marina</cp:lastModifiedBy>
  <cp:revision>1</cp:revision>
  <dcterms:created xsi:type="dcterms:W3CDTF">2021-09-08T16:29:43Z</dcterms:created>
  <dcterms:modified xsi:type="dcterms:W3CDTF">2021-09-08T17:29:06Z</dcterms:modified>
</cp:coreProperties>
</file>